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36" r:id="rId87"/>
    <p:sldId id="337" r:id="rId88"/>
    <p:sldId id="338" r:id="rId89"/>
    <p:sldId id="339" r:id="rId90"/>
    <p:sldId id="340" r:id="rId91"/>
    <p:sldId id="341" r:id="rId92"/>
    <p:sldId id="342" r:id="rId93"/>
    <p:sldId id="343" r:id="rId94"/>
    <p:sldId id="344" r:id="rId95"/>
    <p:sldId id="345" r:id="rId96"/>
    <p:sldId id="346" r:id="rId97"/>
    <p:sldId id="347" r:id="rId98"/>
    <p:sldId id="348" r:id="rId99"/>
    <p:sldId id="349" r:id="rId100"/>
    <p:sldId id="350" r:id="rId10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<Relationship Id="rId75" Type="http://schemas.openxmlformats.org/officeDocument/2006/relationships/slide" Target="slides/slide69.xml"/><Relationship Id="rId76" Type="http://schemas.openxmlformats.org/officeDocument/2006/relationships/slide" Target="slides/slide70.xml"/><Relationship Id="rId77" Type="http://schemas.openxmlformats.org/officeDocument/2006/relationships/slide" Target="slides/slide71.xml"/><Relationship Id="rId78" Type="http://schemas.openxmlformats.org/officeDocument/2006/relationships/slide" Target="slides/slide72.xml"/><Relationship Id="rId79" Type="http://schemas.openxmlformats.org/officeDocument/2006/relationships/slide" Target="slides/slide73.xml"/><Relationship Id="rId80" Type="http://schemas.openxmlformats.org/officeDocument/2006/relationships/slide" Target="slides/slide74.xml"/><Relationship Id="rId81" Type="http://schemas.openxmlformats.org/officeDocument/2006/relationships/slide" Target="slides/slide75.xml"/><Relationship Id="rId82" Type="http://schemas.openxmlformats.org/officeDocument/2006/relationships/slide" Target="slides/slide76.xml"/><Relationship Id="rId83" Type="http://schemas.openxmlformats.org/officeDocument/2006/relationships/slide" Target="slides/slide77.xml"/><Relationship Id="rId84" Type="http://schemas.openxmlformats.org/officeDocument/2006/relationships/slide" Target="slides/slide78.xml"/><Relationship Id="rId85" Type="http://schemas.openxmlformats.org/officeDocument/2006/relationships/slide" Target="slides/slide79.xml"/><Relationship Id="rId86" Type="http://schemas.openxmlformats.org/officeDocument/2006/relationships/slide" Target="slides/slide80.xml"/><Relationship Id="rId87" Type="http://schemas.openxmlformats.org/officeDocument/2006/relationships/slide" Target="slides/slide81.xml"/><Relationship Id="rId88" Type="http://schemas.openxmlformats.org/officeDocument/2006/relationships/slide" Target="slides/slide82.xml"/><Relationship Id="rId89" Type="http://schemas.openxmlformats.org/officeDocument/2006/relationships/slide" Target="slides/slide83.xml"/><Relationship Id="rId90" Type="http://schemas.openxmlformats.org/officeDocument/2006/relationships/slide" Target="slides/slide84.xml"/><Relationship Id="rId91" Type="http://schemas.openxmlformats.org/officeDocument/2006/relationships/slide" Target="slides/slide85.xml"/><Relationship Id="rId92" Type="http://schemas.openxmlformats.org/officeDocument/2006/relationships/slide" Target="slides/slide86.xml"/><Relationship Id="rId93" Type="http://schemas.openxmlformats.org/officeDocument/2006/relationships/slide" Target="slides/slide87.xml"/><Relationship Id="rId94" Type="http://schemas.openxmlformats.org/officeDocument/2006/relationships/slide" Target="slides/slide88.xml"/><Relationship Id="rId95" Type="http://schemas.openxmlformats.org/officeDocument/2006/relationships/slide" Target="slides/slide89.xml"/><Relationship Id="rId96" Type="http://schemas.openxmlformats.org/officeDocument/2006/relationships/slide" Target="slides/slide90.xml"/><Relationship Id="rId97" Type="http://schemas.openxmlformats.org/officeDocument/2006/relationships/slide" Target="slides/slide91.xml"/><Relationship Id="rId98" Type="http://schemas.openxmlformats.org/officeDocument/2006/relationships/slide" Target="slides/slide92.xml"/><Relationship Id="rId99" Type="http://schemas.openxmlformats.org/officeDocument/2006/relationships/slide" Target="slides/slide93.xml"/><Relationship Id="rId100" Type="http://schemas.openxmlformats.org/officeDocument/2006/relationships/slide" Target="slides/slide94.xml"/><Relationship Id="rId101" Type="http://schemas.openxmlformats.org/officeDocument/2006/relationships/slide" Target="slides/slide9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pn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pn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pn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pn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png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.png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pn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5.pn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.png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7.png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8.png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9.png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0.png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1.png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2.png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3.png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4.png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5.png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6.png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7.png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8.png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9.png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0.png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1.png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2.png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3.png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4.png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5.png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6.png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7.png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8.png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9.png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0.png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1.png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2.png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3.png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4.png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5.png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6.png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7.png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8.png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9.png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0.png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1.png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2.png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3.png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4.png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5.png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6.png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7.png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8.png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9.png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0.png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1.png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2.png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3.png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4.png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Widescreen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