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image/jpeg" Extension="jp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700c0bad1fdfeb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700c0bad1fdfeb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700c0bad1fdfeb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700c0bad1fdfeb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700c0bad1fdfeb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700c0bad1fdfeb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700c0bad1fdfeb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700c0bad1fdfeb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700c0bad1fdfeb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700c0bad1fdfeb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700c0bad1fdfeb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700c0bad1fdfeb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700c0bad1fdfeb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700c0bad1fdfeb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700c0bad1fdfeb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700c0bad1fdfeb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700c0bad1fdfeb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700c0bad1fdfeb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700c0bad1fdfeb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700c0bad1fdfeb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700c0bad1fdfeb0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700c0bad1fdfeb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700c0bad1fdfeb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700c0bad1fdfeb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700c0bad1fdfeb0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700c0bad1fdfeb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700c0bad1fdfeb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700c0bad1fdfeb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700c0bad1fdfeb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700c0bad1fdfeb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700c0bad1fdfeb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700c0bad1fdfeb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700c0bad1fdfeb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700c0bad1fdfeb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700c0bad1fdfeb0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700c0bad1fdfeb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700c0bad1fdfeb0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700c0bad1fdfeb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700c0bad1fdfeb0_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700c0bad1fdfeb0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jpg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jpg"/><Relationship Id="rId4" Type="http://schemas.openxmlformats.org/officeDocument/2006/relationships/image" Target="../media/image3.jpg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jpg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jpg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jpg"/><Relationship Id="rId4" Type="http://schemas.openxmlformats.org/officeDocument/2006/relationships/image" Target="../media/image18.jpg"/><Relationship Id="rId5" Type="http://schemas.openxmlformats.org/officeDocument/2006/relationships/image" Target="../media/image14.jpg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jpg"/><Relationship Id="rId4" Type="http://schemas.openxmlformats.org/officeDocument/2006/relationships/image" Target="../media/image15.jpg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jpg"/><Relationship Id="rId4" Type="http://schemas.openxmlformats.org/officeDocument/2006/relationships/image" Target="../media/image17.jpg"/><Relationship Id="rId5" Type="http://schemas.openxmlformats.org/officeDocument/2006/relationships/image" Target="../media/image1.jpg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jpg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jpg"/><Relationship Id="rId4" Type="http://schemas.openxmlformats.org/officeDocument/2006/relationships/image" Target="../media/image6.jpg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jpg"/><Relationship Id="rId4" Type="http://schemas.openxmlformats.org/officeDocument/2006/relationships/image" Target="../media/image6.jpg"/><Relationship Id="rId5" Type="http://schemas.openxmlformats.org/officeDocument/2006/relationships/image" Target="../media/image2.jpg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jpg"/><Relationship Id="rId4" Type="http://schemas.openxmlformats.org/officeDocument/2006/relationships/image" Target="../media/image16.jpg"/><Relationship Id="rId5" Type="http://schemas.openxmlformats.org/officeDocument/2006/relationships/image" Target="../media/image19.jpg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3.jpg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8.jpg"/><Relationship Id="rId4" Type="http://schemas.openxmlformats.org/officeDocument/2006/relationships/image" Target="../media/image21.jpg"/><Relationship Id="rId5" Type="http://schemas.openxmlformats.org/officeDocument/2006/relationships/image" Target="../media/image20.jpg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4.jpg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2.jpg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5.jpg"/></Relationships>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3.jpg"/></Relationships>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2.jpg"/></Relationships>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0.jpg"/></Relationships>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1.jpg"/></Relationships>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8.jpg"/><Relationship Id="rId4" Type="http://schemas.openxmlformats.org/officeDocument/2006/relationships/image" Target="../media/image26.jpg"/><Relationship Id="rId5" Type="http://schemas.openxmlformats.org/officeDocument/2006/relationships/image" Target="../media/image27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1" y="2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7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Google Shape;7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" y="0"/>
            <a:ext cx="9139139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12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2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sp>
      <p:pic>
        <p:nvPicPr>
          <p:cNvPr id="102" name="Google Shape;102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2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sp>
      <p:pic>
        <p:nvPicPr>
          <p:cNvPr id="109" name="Google Shape;109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115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oogle Shape;122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12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oogle Shape;139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Google Shape;144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8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29" y="1"/>
            <a:ext cx="9139139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29" y="-7"/>
            <a:ext cx="9139139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Google Shape;159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29" y="3"/>
            <a:ext cx="9139139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Google Shape;164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29" y="1"/>
            <a:ext cx="9139139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Google Shape;169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