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10"/>
  </p:normalViewPr>
  <p:slideViewPr>
    <p:cSldViewPr snapToGrid="0" snapToObjects="1">
      <p:cViewPr varScale="1">
        <p:scale>
          <a:sx n="109" d="100"/>
          <a:sy n="109" d="100"/>
        </p:scale>
        <p:origin x="6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3467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1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1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1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1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1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1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1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1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1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2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2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2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2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2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2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2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2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2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3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3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3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3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3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3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3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3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3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3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4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4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4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4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4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4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4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4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5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5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5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5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5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5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5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5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5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6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6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6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6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6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6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7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6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8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6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9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6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0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7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1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felsefe canva/10. sınıf fel doga/10-Sinif-1-Unite-Felsefenin-Dogasi-48.pptx - 7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71</Words>
  <Application>Microsoft Macintosh PowerPoint</Application>
  <PresentationFormat>Geniş ekran</PresentationFormat>
  <Paragraphs>71</Paragraphs>
  <Slides>71</Slides>
  <Notes>71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71</vt:i4>
      </vt:variant>
    </vt:vector>
  </HeadingPairs>
  <TitlesOfParts>
    <vt:vector size="73" baseType="lpstr">
      <vt:lpstr>Arial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10. Sınıf · 1. Ünite — Felsefenin Doğası</dc:title>
  <dc:subject>PptxGenJS Presentation</dc:subject>
  <dc:creator>Mustafa DEMİR</dc:creator>
  <cp:lastModifiedBy>demir1318</cp:lastModifiedBy>
  <cp:revision>1</cp:revision>
  <dcterms:created xsi:type="dcterms:W3CDTF">2026-09-15T21:50:17Z</dcterms:created>
  <dcterms:modified xsi:type="dcterms:W3CDTF">2026-09-16T14:50:44Z</dcterms:modified>
</cp:coreProperties>
</file>