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2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5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8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0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1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2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3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4.png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6.png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7.png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8.png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9.png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0.png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1.png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3.png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4.png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5.png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6.png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7.png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8.png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9.png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0.png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1.png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3.png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4.png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5.png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7.png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8.png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png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1.png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2.png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3.png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